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44" r:id="rId1"/>
  </p:sldMasterIdLst>
  <p:notesMasterIdLst>
    <p:notesMasterId r:id="rId10"/>
  </p:notesMasterIdLst>
  <p:sldIdLst>
    <p:sldId id="431" r:id="rId2"/>
    <p:sldId id="445" r:id="rId3"/>
    <p:sldId id="437" r:id="rId4"/>
    <p:sldId id="440" r:id="rId5"/>
    <p:sldId id="442" r:id="rId6"/>
    <p:sldId id="462" r:id="rId7"/>
    <p:sldId id="447" r:id="rId8"/>
    <p:sldId id="450" r:id="rId9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3BEA"/>
    <a:srgbClr val="E0A7D8"/>
    <a:srgbClr val="F3F5EA"/>
    <a:srgbClr val="90BFCC"/>
    <a:srgbClr val="FCC68A"/>
    <a:srgbClr val="FFE3CB"/>
    <a:srgbClr val="493536"/>
    <a:srgbClr val="7C5B5D"/>
    <a:srgbClr val="FEB447"/>
    <a:srgbClr val="F6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761" autoAdjust="0"/>
  </p:normalViewPr>
  <p:slideViewPr>
    <p:cSldViewPr>
      <p:cViewPr varScale="1">
        <p:scale>
          <a:sx n="79" d="100"/>
          <a:sy n="79" d="100"/>
        </p:scale>
        <p:origin x="54" y="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739" cy="49379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424" y="1"/>
            <a:ext cx="2919738" cy="49379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8B5453A-C8AD-4817-B7F0-F3693EF4C16B}" type="datetimeFigureOut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416" y="4687055"/>
            <a:ext cx="5388931" cy="4439366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0949"/>
            <a:ext cx="2919739" cy="49379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424" y="9370949"/>
            <a:ext cx="2919738" cy="49379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1977479-9A02-4FC1-A899-632A938120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888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59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DAF87-1C64-43F2-8C07-E3263D61144A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CD218-668E-435F-8EB6-A09E510EBD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5996-35F6-41D5-82B1-9B85CEF4E5A4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B99A5-A3FC-4F91-A911-C333EFC30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FFA1-94FA-4C2B-A3A0-D446ED367BBD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4099-AD13-42D2-B3C6-F57D899F95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D68B2-860A-47D9-878C-C603FCF6F831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A4BA4-1517-4077-9524-9D84550B1C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EE4F5-F016-441F-9DFF-B43B8D24E262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7812F-1020-4197-9E7A-BD3D8D6E6C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6F2-7184-4BEE-B61F-5E8325A2B616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2238E-FFCC-452B-A0E0-F6A4659C1A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1F17-B58F-4135-A370-0FCC90FB1E78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1101C-AB1E-4D01-AE0B-E3E1579A8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24DDA-7158-4CD2-8B8A-4A3C3250A17A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1D8A-99B9-48E7-BFA9-A0779523F8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32F3F-3107-4E44-A72F-1AD064FCAEED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A29EB-1B97-424C-8B07-ABB229CE8E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A0109-80CF-40B7-A3ED-7BC7907A0A89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92C0F-8193-48B1-97BD-1EF7FE5F65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72D1-E1DF-4414-957E-0A8BC7D00DCB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1EB0D-F844-44B0-B0E2-ACB72D858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2D78281-18CC-46A7-AE83-A1C857D57B28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516F23B2-66A4-4DB1-9B51-B197BDFD06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596153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5013176"/>
            <a:ext cx="9144000" cy="1844824"/>
          </a:xfrm>
          <a:prstGeom prst="rect">
            <a:avLst/>
          </a:prstGeom>
          <a:solidFill>
            <a:srgbClr val="5C9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8256" y="5332036"/>
            <a:ext cx="9143999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по благоустройству поселений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Нижневартовского района в рамках проекта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комфортной городской среды»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году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4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28702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многофункциональной детской игровой площадки по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Мелик-Карамова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д.3А,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Новоаганск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(региональный проект «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Формирование комфортной городской среды»)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0535" y="375981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60822" y="3767961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Новоаганск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535" y="4129986"/>
            <a:ext cx="3025441" cy="1938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30"/>
          <a:stretch/>
        </p:blipFill>
        <p:spPr>
          <a:xfrm>
            <a:off x="5560822" y="4137553"/>
            <a:ext cx="3140992" cy="194159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243208" y="2297134"/>
            <a:ext cx="42880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- 14 301,33 тыс.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руб.:</a:t>
            </a: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федеральный 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1 785,60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АО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2 792,86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5 816,38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3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906,49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545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43855"/>
            <a:ext cx="81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пешеходных тротуаров по ул. Таежная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Излучинск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(«Формирование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комфортной городской среды»)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8434" y="3757106"/>
            <a:ext cx="221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Излучинск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396" y="4126438"/>
            <a:ext cx="2873117" cy="215333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53755" y="3756269"/>
            <a:ext cx="1641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45169" y="2575495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-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11 356,10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тыс.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9 381,74 тыс.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1 974,37 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" t="27495" r="43700" b="8544"/>
          <a:stretch/>
        </p:blipFill>
        <p:spPr>
          <a:xfrm>
            <a:off x="5553754" y="4137293"/>
            <a:ext cx="2816957" cy="214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041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28925"/>
            <a:ext cx="81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дворовой территории по пер. Молодежный, д. 2,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Излучинск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Формирование комфортной городской среды»)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0281" y="3767961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58860" y="3767961"/>
            <a:ext cx="1641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Излучинск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1"/>
          <a:stretch/>
        </p:blipFill>
        <p:spPr>
          <a:xfrm>
            <a:off x="1339543" y="4125842"/>
            <a:ext cx="3170959" cy="21380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6" b="6353"/>
          <a:stretch/>
        </p:blipFill>
        <p:spPr>
          <a:xfrm>
            <a:off x="5568725" y="4137293"/>
            <a:ext cx="2825935" cy="212655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45169" y="2567864"/>
            <a:ext cx="3983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- 4 711,87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бюджет поселения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- 4 711,87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726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42475"/>
            <a:ext cx="81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Устройство спортивной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площадки по ул. Лесной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Большетархово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(«Формирование комфортной городской среды»)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8815" y="3763357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Излучинск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69"/>
          <a:stretch/>
        </p:blipFill>
        <p:spPr>
          <a:xfrm>
            <a:off x="1340187" y="4144442"/>
            <a:ext cx="3303822" cy="213532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67997" y="377511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822" y="4136186"/>
            <a:ext cx="2853166" cy="213987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245169" y="2571257"/>
            <a:ext cx="3983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790,19 тыс.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бюджет поселения -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790,19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377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41381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детской игровой площадки по ул. Центральная, д. 16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Варьеган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Формирование комфортной городской среды»)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4108704" y="3486912"/>
            <a:ext cx="2353056" cy="1901952"/>
          </a:xfrm>
          <a:custGeom>
            <a:avLst/>
            <a:gdLst>
              <a:gd name="connsiteX0" fmla="*/ 377952 w 2353056"/>
              <a:gd name="connsiteY0" fmla="*/ 1901952 h 1901952"/>
              <a:gd name="connsiteX1" fmla="*/ 1316736 w 2353056"/>
              <a:gd name="connsiteY1" fmla="*/ 1487424 h 1901952"/>
              <a:gd name="connsiteX2" fmla="*/ 1755648 w 2353056"/>
              <a:gd name="connsiteY2" fmla="*/ 1316736 h 1901952"/>
              <a:gd name="connsiteX3" fmla="*/ 2157984 w 2353056"/>
              <a:gd name="connsiteY3" fmla="*/ 1316736 h 1901952"/>
              <a:gd name="connsiteX4" fmla="*/ 2353056 w 2353056"/>
              <a:gd name="connsiteY4" fmla="*/ 1036320 h 1901952"/>
              <a:gd name="connsiteX5" fmla="*/ 2353056 w 2353056"/>
              <a:gd name="connsiteY5" fmla="*/ 12192 h 1901952"/>
              <a:gd name="connsiteX6" fmla="*/ 0 w 2353056"/>
              <a:gd name="connsiteY6" fmla="*/ 0 h 1901952"/>
              <a:gd name="connsiteX7" fmla="*/ 0 w 2353056"/>
              <a:gd name="connsiteY7" fmla="*/ 1280160 h 1901952"/>
              <a:gd name="connsiteX8" fmla="*/ 377952 w 2353056"/>
              <a:gd name="connsiteY8" fmla="*/ 1901952 h 1901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3056" h="1901952">
                <a:moveTo>
                  <a:pt x="377952" y="1901952"/>
                </a:moveTo>
                <a:lnTo>
                  <a:pt x="1316736" y="1487424"/>
                </a:lnTo>
                <a:lnTo>
                  <a:pt x="1755648" y="1316736"/>
                </a:lnTo>
                <a:lnTo>
                  <a:pt x="2157984" y="1316736"/>
                </a:lnTo>
                <a:lnTo>
                  <a:pt x="2353056" y="1036320"/>
                </a:lnTo>
                <a:lnTo>
                  <a:pt x="2353056" y="12192"/>
                </a:lnTo>
                <a:lnTo>
                  <a:pt x="0" y="0"/>
                </a:lnTo>
                <a:lnTo>
                  <a:pt x="0" y="1280160"/>
                </a:lnTo>
                <a:lnTo>
                  <a:pt x="377952" y="190195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344239" y="3756999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Новоаганск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38"/>
          <a:stretch/>
        </p:blipFill>
        <p:spPr>
          <a:xfrm>
            <a:off x="1330535" y="4130117"/>
            <a:ext cx="3293068" cy="206381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59264" y="376167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245169" y="2575193"/>
            <a:ext cx="3983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- 2 940,91 тыс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бюджет поселения - 2 940,91 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r="-265" b="13281"/>
          <a:stretch/>
        </p:blipFill>
        <p:spPr>
          <a:xfrm>
            <a:off x="5559264" y="4126331"/>
            <a:ext cx="3045184" cy="206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906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28702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общественной территории по ул. Таежная в п.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Ваховск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(восстановление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тротуара)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Формирование комфортной городской среды»)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6075" y="375445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58860" y="37692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Ваховск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50"/>
          <a:stretch/>
        </p:blipFill>
        <p:spPr>
          <a:xfrm>
            <a:off x="1331640" y="4149377"/>
            <a:ext cx="3113912" cy="2119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00"/>
          <a:stretch/>
        </p:blipFill>
        <p:spPr>
          <a:xfrm>
            <a:off x="5560822" y="4139947"/>
            <a:ext cx="2944153" cy="212763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262852" y="2568959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- 1 689,28 тыс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1 520,30 тыс.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168,98 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7593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46115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общественной территории по ул.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Мирюгина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с. Ларьяк (установка сборно-разборных ограждений и уличных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вазонов)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(«Формирование комфортной городской среды»)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8122" y="3761633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Ларьяк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122" y="4129569"/>
            <a:ext cx="2698390" cy="2139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0" b="27950"/>
          <a:stretch/>
        </p:blipFill>
        <p:spPr>
          <a:xfrm>
            <a:off x="5564627" y="4131865"/>
            <a:ext cx="2934975" cy="21366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64627" y="37683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262852" y="2565830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473,60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426,20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47,4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9835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12032</TotalTime>
  <Words>386</Words>
  <Application>Microsoft Office PowerPoint</Application>
  <PresentationFormat>Экран (4:3)</PresentationFormat>
  <Paragraphs>60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UdodOV</dc:creator>
  <cp:lastModifiedBy>Пихтовникова Арина Владимировна</cp:lastModifiedBy>
  <cp:revision>1005</cp:revision>
  <cp:lastPrinted>2020-10-08T05:05:29Z</cp:lastPrinted>
  <dcterms:created xsi:type="dcterms:W3CDTF">2013-10-11T05:33:44Z</dcterms:created>
  <dcterms:modified xsi:type="dcterms:W3CDTF">2022-04-01T09:33:12Z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Издатель">
    <vt:lpwstr>Абашкина Ольга Владимировна</vt:lpwstr>
  </property>
</Properties>
</file>